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"/>
  </p:notesMasterIdLst>
  <p:handoutMasterIdLst>
    <p:handoutMasterId r:id="rId5"/>
  </p:handoutMasterIdLst>
  <p:sldIdLst>
    <p:sldId id="256" r:id="rId2"/>
    <p:sldId id="26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fld id="{0E01687D-1605-4A67-89DA-7CC3F98E3F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103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A6999-49D1-4AA3-8F4F-E21656BEB9D4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54FA9-B814-4D13-ACB8-32FBE021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4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C3ECA7-B5B8-4C4D-89F5-9D5D35D6BC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08607-D118-481F-96DA-00A9FB25D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1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D51D1-24F2-4B1B-A3AA-69D1651210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05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49AC9-7AA9-4BEA-AA92-42B223A926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50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7756D-EEB5-4776-A99C-A2D4A4B96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54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50309-C1C1-46DC-98D0-F6F0EB5F7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31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2A8E1-C196-4474-A4D3-E3CA38E79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88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11971-DEB8-409E-8E86-0D4B418909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02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11C9-4942-4BAC-83D1-AACAFE8AFF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18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03A39-55BE-4C9C-BF47-D9C1980FF6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862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E2D26-A964-456B-85D6-3AE4F60469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38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22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CA93311-A432-4711-AB18-01E5A69F53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altLang="en-US" sz="3600" dirty="0">
                <a:solidFill>
                  <a:srgbClr val="008000"/>
                </a:solidFill>
              </a:rPr>
              <a:t>Me llamo ________ Clase </a:t>
            </a:r>
            <a:r>
              <a:rPr lang="en-US" altLang="en-US" sz="3600" dirty="0" smtClean="0">
                <a:solidFill>
                  <a:srgbClr val="008000"/>
                </a:solidFill>
              </a:rPr>
              <a:t>602</a:t>
            </a:r>
            <a:br>
              <a:rPr lang="en-US" altLang="en-US" sz="3600" dirty="0" smtClean="0">
                <a:solidFill>
                  <a:srgbClr val="008000"/>
                </a:solidFill>
              </a:rPr>
            </a:br>
            <a:r>
              <a:rPr lang="en-US" altLang="en-US" sz="3600" dirty="0" smtClean="0">
                <a:solidFill>
                  <a:srgbClr val="008000"/>
                </a:solidFill>
              </a:rPr>
              <a:t>La </a:t>
            </a:r>
            <a:r>
              <a:rPr lang="en-US" altLang="en-US" sz="3600" dirty="0">
                <a:solidFill>
                  <a:srgbClr val="008000"/>
                </a:solidFill>
              </a:rPr>
              <a:t>fecha es el </a:t>
            </a:r>
            <a:r>
              <a:rPr lang="en-US" altLang="en-US" sz="3600" dirty="0" smtClean="0">
                <a:solidFill>
                  <a:srgbClr val="008000"/>
                </a:solidFill>
              </a:rPr>
              <a:t>10 </a:t>
            </a:r>
            <a:r>
              <a:rPr lang="en-US" altLang="en-US" sz="3600" dirty="0">
                <a:solidFill>
                  <a:srgbClr val="008000"/>
                </a:solidFill>
              </a:rPr>
              <a:t>de </a:t>
            </a:r>
            <a:r>
              <a:rPr lang="en-US" altLang="en-US" sz="36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600" dirty="0" smtClean="0">
                <a:solidFill>
                  <a:srgbClr val="008000"/>
                </a:solidFill>
              </a:rPr>
              <a:t> </a:t>
            </a:r>
            <a:r>
              <a:rPr lang="en-US" altLang="en-US" sz="3600" dirty="0">
                <a:solidFill>
                  <a:srgbClr val="008000"/>
                </a:solidFill>
              </a:rPr>
              <a:t>del </a:t>
            </a:r>
            <a:r>
              <a:rPr lang="en-US" altLang="en-US" sz="3600" dirty="0" smtClean="0">
                <a:solidFill>
                  <a:srgbClr val="008000"/>
                </a:solidFill>
              </a:rPr>
              <a:t>2017</a:t>
            </a:r>
            <a:endParaRPr lang="en-US" altLang="en-US" sz="36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475509"/>
            <a:ext cx="8229600" cy="4572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00"/>
                </a:solidFill>
              </a:rPr>
              <a:t># 49: </a:t>
            </a: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¿Cómo es la hermana de Federico</a:t>
            </a:r>
            <a:r>
              <a:rPr lang="es-ES_tradnl" altLang="en-US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FFFF00"/>
                </a:solidFill>
              </a:rPr>
              <a:t>L.O.-to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review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the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Possessive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Adjectives</a:t>
            </a:r>
            <a:endParaRPr lang="es-ES_tradnl" altLang="en-US" dirty="0">
              <a:solidFill>
                <a:srgbClr val="FFFF00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Actividad Inicial: 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Copia y responde: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¿Quién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¿De dónde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¿Cómo eres</a:t>
            </a:r>
            <a:r>
              <a:rPr lang="es-ES_tradnl" altLang="en-US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? </a:t>
            </a:r>
            <a:r>
              <a:rPr lang="es-ES_tradnl" altLang="en-US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(3 adjetivos)</a:t>
            </a:r>
            <a:endParaRPr lang="es-ES_tradnl" altLang="en-US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¿Cuántos años tienes?</a:t>
            </a:r>
            <a:endParaRPr lang="es-ES_tradnl" altLang="en-US" u="sng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956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WORKBOOK:</a:t>
            </a:r>
          </a:p>
          <a:p>
            <a:pPr lvl="1"/>
            <a:r>
              <a:rPr lang="en-US" dirty="0" err="1" smtClean="0">
                <a:solidFill>
                  <a:schemeClr val="accent4">
                    <a:lumMod val="25000"/>
                  </a:schemeClr>
                </a:solidFill>
              </a:rPr>
              <a:t>Completa</a:t>
            </a: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 p 2.12</a:t>
            </a:r>
          </a:p>
          <a:p>
            <a:pPr lvl="1"/>
            <a:endParaRPr lang="en-US" dirty="0">
              <a:solidFill>
                <a:schemeClr val="accent4">
                  <a:lumMod val="2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accent4">
                  <a:lumMod val="25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STUDY 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Quiz 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4: </a:t>
            </a:r>
            <a:r>
              <a:rPr lang="en-US" u="sng" dirty="0" err="1" smtClean="0">
                <a:solidFill>
                  <a:schemeClr val="accent4">
                    <a:lumMod val="25000"/>
                  </a:schemeClr>
                </a:solidFill>
              </a:rPr>
              <a:t>Capitulo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 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 on WEDNESDAY	</a:t>
            </a:r>
          </a:p>
          <a:p>
            <a:pPr lvl="1"/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Study POSSESSIVE ADJECTIVES</a:t>
            </a:r>
            <a:endParaRPr lang="en-US" dirty="0" smtClean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9600" y="-76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FF0000"/>
                </a:solidFill>
              </a:rPr>
              <a:t>Ejercicio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2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9">
      <a:dk1>
        <a:srgbClr val="FFFFFF"/>
      </a:dk1>
      <a:lt1>
        <a:srgbClr val="FFFFFF"/>
      </a:lt1>
      <a:dk2>
        <a:srgbClr val="AAAAC6"/>
      </a:dk2>
      <a:lt2>
        <a:srgbClr val="FFFFCC"/>
      </a:lt2>
      <a:accent1>
        <a:srgbClr val="66667E"/>
      </a:accent1>
      <a:accent2>
        <a:srgbClr val="629157"/>
      </a:accent2>
      <a:accent3>
        <a:srgbClr val="D2D2DF"/>
      </a:accent3>
      <a:accent4>
        <a:srgbClr val="DADADA"/>
      </a:accent4>
      <a:accent5>
        <a:srgbClr val="B8B8C0"/>
      </a:accent5>
      <a:accent6>
        <a:srgbClr val="58834E"/>
      </a:accent6>
      <a:hlink>
        <a:srgbClr val="6600CC"/>
      </a:hlink>
      <a:folHlink>
        <a:srgbClr val="3399FF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3226</TotalTime>
  <Words>69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Orbit</vt:lpstr>
      <vt:lpstr>Me llamo ________ Clase 602 La fecha es el 10 de febrero del 2017</vt:lpstr>
      <vt:lpstr>Tarea 49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26 de abril del 2010</dc:title>
  <dc:creator>Helen Zumaeta</dc:creator>
  <cp:lastModifiedBy>Helen Zumaeta</cp:lastModifiedBy>
  <cp:revision>44</cp:revision>
  <cp:lastPrinted>2016-03-02T17:46:10Z</cp:lastPrinted>
  <dcterms:created xsi:type="dcterms:W3CDTF">2010-04-26T16:35:57Z</dcterms:created>
  <dcterms:modified xsi:type="dcterms:W3CDTF">2017-02-10T15:53:05Z</dcterms:modified>
</cp:coreProperties>
</file>